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6" r:id="rId9"/>
    <p:sldId id="267" r:id="rId10"/>
    <p:sldId id="268" r:id="rId11"/>
    <p:sldId id="27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75" d="100"/>
          <a:sy n="75" d="100"/>
        </p:scale>
        <p:origin x="1134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6FB30-6E83-48CC-82C3-57118F201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D8087D-21C7-41A7-B1A4-6D7D8EFC97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51E78-2630-4564-88D3-70F5A34BB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06014-8824-4FC7-9E9D-1EB256AC09F1}" type="datetimeFigureOut">
              <a:rPr lang="en-US" smtClean="0"/>
              <a:t>2/29/2020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6D3A20-D2D0-4DE3-87BD-CC8627EB6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6AF02-54CD-46F1-8948-82B5893BE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92E5-C5C7-4CA1-BE0A-4F4DAB7A0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713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9AF22-DF21-46BB-A3AD-875FC6CE5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1BF671-C9EF-4973-8463-97F041AAA4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602703-6D8A-4867-B953-9D4EA117E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06014-8824-4FC7-9E9D-1EB256AC09F1}" type="datetimeFigureOut">
              <a:rPr lang="en-US" smtClean="0"/>
              <a:t>2/29/2020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A0475-8A96-43ED-8198-6A6F20E8C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08320-AD39-4542-A2AB-3CA3B770C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92E5-C5C7-4CA1-BE0A-4F4DAB7A0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010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CBE34B-9CEC-44F0-9E05-4E9E298809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C4C7F6-E3F3-49D0-ADCF-CE26DA6A32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27C3E-A895-4418-A34E-E7EB76437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06014-8824-4FC7-9E9D-1EB256AC09F1}" type="datetimeFigureOut">
              <a:rPr lang="en-US" smtClean="0"/>
              <a:t>2/29/2020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56FC-7C0D-4886-ADD8-51AE4BE58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C3BFD-F2B9-4E65-82E7-01EC5E830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92E5-C5C7-4CA1-BE0A-4F4DAB7A0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48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5827B-0AEE-48E5-8AEC-947ABA8D2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FC7CB0-B003-45FB-BB6C-BE3BA98A50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598FD1-34BA-49C5-AC56-FCFD54C87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06014-8824-4FC7-9E9D-1EB256AC09F1}" type="datetimeFigureOut">
              <a:rPr lang="en-US" smtClean="0"/>
              <a:t>2/29/2020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52132-FF63-4B41-B44F-4A0C3816C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37A3A-F61C-4AE3-B90A-3689F5950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92E5-C5C7-4CA1-BE0A-4F4DAB7A0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567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C88D0-ED28-45B7-B707-F73DA2179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AAD08A-A910-43CC-9312-0DA4F7B21E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4221C7-FE9F-4260-8C2B-263774AB6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06014-8824-4FC7-9E9D-1EB256AC09F1}" type="datetimeFigureOut">
              <a:rPr lang="en-US" smtClean="0"/>
              <a:t>2/29/2020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746C0B-5B61-4C67-890B-BAD226884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747F4-17EE-451C-A298-2DED99971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92E5-C5C7-4CA1-BE0A-4F4DAB7A0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733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8D9F4-22C0-4ABA-A076-AC05589A6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B8F8C3-8DB2-4C4A-B4DC-71BAF31D72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DB1F-323F-4BCB-BD95-EF646AF569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411CDF-F247-4B40-AEC5-52EA9ED38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06014-8824-4FC7-9E9D-1EB256AC09F1}" type="datetimeFigureOut">
              <a:rPr lang="en-US" smtClean="0"/>
              <a:t>2/29/2020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4FB294-2F1A-4B3F-8DCA-8EC869A85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F90F71-8125-41F5-AE13-C4B934B02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92E5-C5C7-4CA1-BE0A-4F4DAB7A0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298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B4B85-2A40-49B8-BC90-1879B1825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A93CD3-357F-42A7-BBB2-E2CE13E36C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EADE89-123E-41AE-B861-F411811C84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44619C-D51B-4F92-B95A-48E6397F27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CCF65B-406E-4333-8B4D-84356388AA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2F0993-C674-4C2D-9F43-9DA90948C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06014-8824-4FC7-9E9D-1EB256AC09F1}" type="datetimeFigureOut">
              <a:rPr lang="en-US" smtClean="0"/>
              <a:t>2/29/2020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99DB6C-2F56-4526-8152-2616E862E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8B44C6-C3C2-4A7E-BE1D-B00E31D70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92E5-C5C7-4CA1-BE0A-4F4DAB7A0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677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70FC8-D20D-4E0E-82F0-E641234F1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808803-F390-41B9-A387-B76355C3D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06014-8824-4FC7-9E9D-1EB256AC09F1}" type="datetimeFigureOut">
              <a:rPr lang="en-US" smtClean="0"/>
              <a:t>2/29/2020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7E7C6E-A5E5-46D0-AB0E-69988FE38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BBEC34-62C5-4C74-B11E-C498C422A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92E5-C5C7-4CA1-BE0A-4F4DAB7A0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10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B7E1AA-9B86-44C1-9A4C-C9C3DF739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06014-8824-4FC7-9E9D-1EB256AC09F1}" type="datetimeFigureOut">
              <a:rPr lang="en-US" smtClean="0"/>
              <a:t>2/29/2020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972EAC-3057-4521-9F6B-1A1A5908E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189CDE-45E4-4BAC-8A7D-4EB70E7F4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92E5-C5C7-4CA1-BE0A-4F4DAB7A0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121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D6DA4-AF38-4457-8E27-49AE630F1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96C85-AE62-431E-9217-30C7B95B3C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29A9A0-FBD6-406D-BB11-A584578217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91A553-B163-4727-A9A6-C449A4B10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06014-8824-4FC7-9E9D-1EB256AC09F1}" type="datetimeFigureOut">
              <a:rPr lang="en-US" smtClean="0"/>
              <a:t>2/29/2020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1DEDB5-48B1-4654-B5F6-93835DCBC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C5E8A7-39AB-4B22-85D5-29428500D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92E5-C5C7-4CA1-BE0A-4F4DAB7A0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961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2351B-8B6F-444F-B90E-8F1C5BB72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848B1E-21E1-49CC-95D8-FE1FFB9052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32B4B-4736-4F2D-A2CF-1B96305604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29944C-46D6-41FA-9DBA-FB4587AC8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06014-8824-4FC7-9E9D-1EB256AC09F1}" type="datetimeFigureOut">
              <a:rPr lang="en-US" smtClean="0"/>
              <a:t>2/29/2020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6EDD0-68E8-4611-A0F5-7B10B4795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0E9FB4-9086-40E7-A1E9-61C7B9BF9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92E5-C5C7-4CA1-BE0A-4F4DAB7A0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691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04716B-CC46-47D6-BE9A-9D04360A8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C870A6-7BDC-4C32-8D54-D4D2AB713A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4EC08-93A9-450E-ADCB-863693B53B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06014-8824-4FC7-9E9D-1EB256AC09F1}" type="datetimeFigureOut">
              <a:rPr lang="en-US" smtClean="0"/>
              <a:t>2/29/2020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8B9ED0-5952-4B16-BA62-1A3C392602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461E1-FF7C-4348-A1A6-A4316FB92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B92E5-C5C7-4CA1-BE0A-4F4DAB7A0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543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indoor, sitting, items&#10;&#10;Description automatically generated">
            <a:extLst>
              <a:ext uri="{FF2B5EF4-FFF2-40B4-BE49-F238E27FC236}">
                <a16:creationId xmlns:a16="http://schemas.microsoft.com/office/drawing/2014/main" id="{E6BF693B-5948-400A-8D86-40D8F79F7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41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helf in a room&#10;&#10;Description automatically generated">
            <a:extLst>
              <a:ext uri="{FF2B5EF4-FFF2-40B4-BE49-F238E27FC236}">
                <a16:creationId xmlns:a16="http://schemas.microsoft.com/office/drawing/2014/main" id="{832C255F-DC4E-4BA5-B475-941F2C7685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60722" y="1500187"/>
            <a:ext cx="6858000" cy="3857625"/>
          </a:xfrm>
          <a:prstGeom prst="rect">
            <a:avLst/>
          </a:prstGeom>
        </p:spPr>
      </p:pic>
      <p:pic>
        <p:nvPicPr>
          <p:cNvPr id="4" name="Picture 3" descr="A picture containing indoor, table, chair, computer&#10;&#10;Description automatically generated">
            <a:extLst>
              <a:ext uri="{FF2B5EF4-FFF2-40B4-BE49-F238E27FC236}">
                <a16:creationId xmlns:a16="http://schemas.microsoft.com/office/drawing/2014/main" id="{A6F8265B-873F-4055-9372-EBDAA957EB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94991" y="1500186"/>
            <a:ext cx="6858000" cy="3857625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3C36B938-4655-4E91-A1C4-8394A8EE1725}"/>
              </a:ext>
            </a:extLst>
          </p:cNvPr>
          <p:cNvSpPr/>
          <p:nvPr/>
        </p:nvSpPr>
        <p:spPr>
          <a:xfrm>
            <a:off x="4442636" y="701748"/>
            <a:ext cx="2806996" cy="1275907"/>
          </a:xfrm>
          <a:prstGeom prst="wedgeRectCallout">
            <a:avLst>
              <a:gd name="adj1" fmla="val -104923"/>
              <a:gd name="adj2" fmla="val 14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Button</a:t>
            </a:r>
          </a:p>
          <a:p>
            <a:pPr algn="ctr"/>
            <a:r>
              <a:rPr lang="en-US" dirty="0"/>
              <a:t>Chain style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0C79F6AE-98C1-4A62-863C-27FBA13EFCF7}"/>
              </a:ext>
            </a:extLst>
          </p:cNvPr>
          <p:cNvSpPr/>
          <p:nvPr/>
        </p:nvSpPr>
        <p:spPr>
          <a:xfrm>
            <a:off x="4442636" y="4139609"/>
            <a:ext cx="2806996" cy="1275907"/>
          </a:xfrm>
          <a:prstGeom prst="wedgeRectCallout">
            <a:avLst>
              <a:gd name="adj1" fmla="val 85607"/>
              <a:gd name="adj2" fmla="val -541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Button</a:t>
            </a:r>
          </a:p>
          <a:p>
            <a:pPr algn="ctr"/>
            <a:r>
              <a:rPr lang="en-US" dirty="0"/>
              <a:t>Single style</a:t>
            </a:r>
          </a:p>
        </p:txBody>
      </p:sp>
    </p:spTree>
    <p:extLst>
      <p:ext uri="{BB962C8B-B14F-4D97-AF65-F5344CB8AC3E}">
        <p14:creationId xmlns:p14="http://schemas.microsoft.com/office/powerpoint/2010/main" val="2590098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itting, table, black, cat&#10;&#10;Description automatically generated">
            <a:extLst>
              <a:ext uri="{FF2B5EF4-FFF2-40B4-BE49-F238E27FC236}">
                <a16:creationId xmlns:a16="http://schemas.microsoft.com/office/drawing/2014/main" id="{E0DAF7C7-D121-4699-B8BA-E5F011FD70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00188" y="1500187"/>
            <a:ext cx="6858000" cy="3857625"/>
          </a:xfrm>
          <a:prstGeom prst="rect">
            <a:avLst/>
          </a:prstGeom>
        </p:spPr>
      </p:pic>
      <p:pic>
        <p:nvPicPr>
          <p:cNvPr id="4" name="Picture 3" descr="A circuit board&#10;&#10;Description automatically generated">
            <a:extLst>
              <a:ext uri="{FF2B5EF4-FFF2-40B4-BE49-F238E27FC236}">
                <a16:creationId xmlns:a16="http://schemas.microsoft.com/office/drawing/2014/main" id="{CAA27D4B-967F-4F5F-87DC-E5DADEBFED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9" t="52342" r="33489"/>
          <a:stretch/>
        </p:blipFill>
        <p:spPr>
          <a:xfrm rot="5400000">
            <a:off x="6744673" y="1589701"/>
            <a:ext cx="7037028" cy="3857626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8BA8CDA-826D-4E5E-824D-A09163B9963D}"/>
              </a:ext>
            </a:extLst>
          </p:cNvPr>
          <p:cNvSpPr/>
          <p:nvPr/>
        </p:nvSpPr>
        <p:spPr>
          <a:xfrm>
            <a:off x="4635795" y="552893"/>
            <a:ext cx="2806996" cy="1275907"/>
          </a:xfrm>
          <a:prstGeom prst="wedgeRectCallout">
            <a:avLst>
              <a:gd name="adj1" fmla="val -80681"/>
              <a:gd name="adj2" fmla="val 9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STD 110v</a:t>
            </a:r>
          </a:p>
          <a:p>
            <a:pPr algn="ctr"/>
            <a:r>
              <a:rPr lang="en-US" dirty="0"/>
              <a:t>20 amp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A9C2A5B2-5B28-44C9-9F11-5BDC9096358E}"/>
              </a:ext>
            </a:extLst>
          </p:cNvPr>
          <p:cNvSpPr/>
          <p:nvPr/>
        </p:nvSpPr>
        <p:spPr>
          <a:xfrm>
            <a:off x="4692502" y="3246474"/>
            <a:ext cx="2806996" cy="1275907"/>
          </a:xfrm>
          <a:prstGeom prst="wedgeRectCallout">
            <a:avLst>
              <a:gd name="adj1" fmla="val 85607"/>
              <a:gd name="adj2" fmla="val -541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STD 220v</a:t>
            </a:r>
          </a:p>
          <a:p>
            <a:pPr algn="ctr"/>
            <a:r>
              <a:rPr lang="en-US" dirty="0"/>
              <a:t>20 amp</a:t>
            </a:r>
          </a:p>
        </p:txBody>
      </p:sp>
    </p:spTree>
    <p:extLst>
      <p:ext uri="{BB962C8B-B14F-4D97-AF65-F5344CB8AC3E}">
        <p14:creationId xmlns:p14="http://schemas.microsoft.com/office/powerpoint/2010/main" val="145771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rty old room&#10;&#10;Description automatically generated">
            <a:extLst>
              <a:ext uri="{FF2B5EF4-FFF2-40B4-BE49-F238E27FC236}">
                <a16:creationId xmlns:a16="http://schemas.microsoft.com/office/drawing/2014/main" id="{B3826255-6CB6-4239-A1D9-E7BDE30195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9" t="11473" r="33633" b="2791"/>
          <a:stretch/>
        </p:blipFill>
        <p:spPr>
          <a:xfrm>
            <a:off x="404037" y="627321"/>
            <a:ext cx="6868633" cy="5879806"/>
          </a:xfrm>
          <a:prstGeom prst="rect">
            <a:avLst/>
          </a:prstGeom>
        </p:spPr>
      </p:pic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68296038-146F-4970-992D-3BB515A19E2F}"/>
              </a:ext>
            </a:extLst>
          </p:cNvPr>
          <p:cNvSpPr/>
          <p:nvPr/>
        </p:nvSpPr>
        <p:spPr>
          <a:xfrm>
            <a:off x="8015176" y="733646"/>
            <a:ext cx="2806996" cy="1275907"/>
          </a:xfrm>
          <a:prstGeom prst="wedgeRectCallout">
            <a:avLst>
              <a:gd name="adj1" fmla="val -142044"/>
              <a:gd name="adj2" fmla="val 1833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Button Controlled Gate</a:t>
            </a:r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82D6F9DE-9ABE-454B-A13B-5F2637C09E02}"/>
              </a:ext>
            </a:extLst>
          </p:cNvPr>
          <p:cNvSpPr/>
          <p:nvPr/>
        </p:nvSpPr>
        <p:spPr>
          <a:xfrm>
            <a:off x="8621232" y="3944678"/>
            <a:ext cx="2806996" cy="1275907"/>
          </a:xfrm>
          <a:prstGeom prst="wedgeRectCallout">
            <a:avLst>
              <a:gd name="adj1" fmla="val -141287"/>
              <a:gd name="adj2" fmla="val 31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Voltage Controlled Gate</a:t>
            </a:r>
          </a:p>
        </p:txBody>
      </p:sp>
    </p:spTree>
    <p:extLst>
      <p:ext uri="{BB962C8B-B14F-4D97-AF65-F5344CB8AC3E}">
        <p14:creationId xmlns:p14="http://schemas.microsoft.com/office/powerpoint/2010/main" val="2615806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3CEA656D-99A1-4C57-BEAB-B062FCE09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35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ox&#10;&#10;Description automatically generated">
            <a:extLst>
              <a:ext uri="{FF2B5EF4-FFF2-40B4-BE49-F238E27FC236}">
                <a16:creationId xmlns:a16="http://schemas.microsoft.com/office/drawing/2014/main" id="{02A4F006-F277-4D43-81DE-8D0A3EFD7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8F2828-26FC-44DA-BD74-B75544800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" y="2971677"/>
            <a:ext cx="4937286" cy="3753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9D19645-E581-4FB9-8F78-CD98727E2005}"/>
              </a:ext>
            </a:extLst>
          </p:cNvPr>
          <p:cNvCxnSpPr>
            <a:cxnSpLocks/>
          </p:cNvCxnSpPr>
          <p:nvPr/>
        </p:nvCxnSpPr>
        <p:spPr>
          <a:xfrm flipH="1">
            <a:off x="4737100" y="2578100"/>
            <a:ext cx="850900" cy="59690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5C7F24E-5109-4C51-9E9A-189690EF7220}"/>
              </a:ext>
            </a:extLst>
          </p:cNvPr>
          <p:cNvCxnSpPr>
            <a:cxnSpLocks/>
          </p:cNvCxnSpPr>
          <p:nvPr/>
        </p:nvCxnSpPr>
        <p:spPr>
          <a:xfrm flipH="1">
            <a:off x="4965700" y="4572000"/>
            <a:ext cx="3289300" cy="181965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2272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table, sitting, wooden&#10;&#10;Description automatically generated">
            <a:extLst>
              <a:ext uri="{FF2B5EF4-FFF2-40B4-BE49-F238E27FC236}">
                <a16:creationId xmlns:a16="http://schemas.microsoft.com/office/drawing/2014/main" id="{7FF707A5-66FC-46AB-9B14-05DDD2354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598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DA88CE76-9AD2-4B3B-9204-D9B682C67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89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table, sitting, keyboard&#10;&#10;Description automatically generated">
            <a:extLst>
              <a:ext uri="{FF2B5EF4-FFF2-40B4-BE49-F238E27FC236}">
                <a16:creationId xmlns:a16="http://schemas.microsoft.com/office/drawing/2014/main" id="{B3A9D978-E8E9-4595-9DDE-4FBE28A2A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99187411-0918-406D-9FE9-0328D1E36E4D}"/>
              </a:ext>
            </a:extLst>
          </p:cNvPr>
          <p:cNvSpPr/>
          <p:nvPr/>
        </p:nvSpPr>
        <p:spPr>
          <a:xfrm>
            <a:off x="7275032" y="604578"/>
            <a:ext cx="2806996" cy="1833822"/>
          </a:xfrm>
          <a:prstGeom prst="wedgeRectCallout">
            <a:avLst>
              <a:gd name="adj1" fmla="val -167529"/>
              <a:gd name="adj2" fmla="val 645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Sanding Table</a:t>
            </a:r>
          </a:p>
          <a:p>
            <a:pPr algn="ctr"/>
            <a:r>
              <a:rPr lang="en-US" dirty="0"/>
              <a:t>Voltage Controlled Gate </a:t>
            </a:r>
          </a:p>
          <a:p>
            <a:pPr algn="ctr"/>
            <a:r>
              <a:rPr lang="en-US" dirty="0"/>
              <a:t>And</a:t>
            </a:r>
          </a:p>
          <a:p>
            <a:pPr algn="ctr"/>
            <a:r>
              <a:rPr lang="en-US" dirty="0"/>
              <a:t>Button Controlled Gate</a:t>
            </a:r>
          </a:p>
        </p:txBody>
      </p:sp>
    </p:spTree>
    <p:extLst>
      <p:ext uri="{BB962C8B-B14F-4D97-AF65-F5344CB8AC3E}">
        <p14:creationId xmlns:p14="http://schemas.microsoft.com/office/powerpoint/2010/main" val="1730633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table, kitchen, cutting&#10;&#10;Description automatically generated">
            <a:extLst>
              <a:ext uri="{FF2B5EF4-FFF2-40B4-BE49-F238E27FC236}">
                <a16:creationId xmlns:a16="http://schemas.microsoft.com/office/drawing/2014/main" id="{7835AA3A-DC10-44CA-AE52-DE5984B5B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03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wooden, sitting, table, oven&#10;&#10;Description automatically generated">
            <a:extLst>
              <a:ext uri="{FF2B5EF4-FFF2-40B4-BE49-F238E27FC236}">
                <a16:creationId xmlns:a16="http://schemas.microsoft.com/office/drawing/2014/main" id="{34999D1F-0A88-4F08-AD88-D97545D8D1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00188" y="1500188"/>
            <a:ext cx="6858000" cy="3857625"/>
          </a:xfrm>
          <a:prstGeom prst="rect">
            <a:avLst/>
          </a:prstGeom>
        </p:spPr>
      </p:pic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8995E207-B778-427D-9D18-25E55AFDF008}"/>
              </a:ext>
            </a:extLst>
          </p:cNvPr>
          <p:cNvSpPr/>
          <p:nvPr/>
        </p:nvSpPr>
        <p:spPr>
          <a:xfrm>
            <a:off x="4404536" y="730691"/>
            <a:ext cx="2806996" cy="1275907"/>
          </a:xfrm>
          <a:prstGeom prst="wedgeRectCallout">
            <a:avLst>
              <a:gd name="adj1" fmla="val -129355"/>
              <a:gd name="adj2" fmla="val -583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Dust level Light</a:t>
            </a:r>
          </a:p>
        </p:txBody>
      </p:sp>
      <p:pic>
        <p:nvPicPr>
          <p:cNvPr id="5" name="Picture 4" descr="A picture containing indoor, bicycle, sitting, table&#10;&#10;Description automatically generated">
            <a:extLst>
              <a:ext uri="{FF2B5EF4-FFF2-40B4-BE49-F238E27FC236}">
                <a16:creationId xmlns:a16="http://schemas.microsoft.com/office/drawing/2014/main" id="{A892B308-CFE4-4581-AAA5-7123290F8F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92901" y="1500186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5612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32</Words>
  <Application>Microsoft Office PowerPoint</Application>
  <PresentationFormat>Widescreen</PresentationFormat>
  <Paragraphs>15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Anderson</dc:creator>
  <cp:lastModifiedBy>James Anderson</cp:lastModifiedBy>
  <cp:revision>5</cp:revision>
  <dcterms:created xsi:type="dcterms:W3CDTF">2020-03-01T03:52:07Z</dcterms:created>
  <dcterms:modified xsi:type="dcterms:W3CDTF">2020-03-01T04:25:04Z</dcterms:modified>
</cp:coreProperties>
</file>